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8" r:id="rId4"/>
    <p:sldId id="258" r:id="rId5"/>
    <p:sldId id="269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55B1E-E6F5-4559-B4F7-313EE082A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00BB20-7851-4A97-9D33-4F574C48D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DE63C-7DC6-4CA7-82EE-0AB7800F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C6A6F-F73C-484A-ADAE-826E70BA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1DE65-ABC7-4DE4-9797-76F5DF3B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501C8-4D23-4178-806E-769137E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37E216-0515-45A1-8AF9-FA3828FE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CE9DC-7902-49A3-9FA9-1039BB7E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DB883-11E6-4465-BEEB-18CF2ECA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BAF95-DA11-4915-9B4C-6ED06ABA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63AD25-20C0-4C08-AB01-5AD9B8AAE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0FE457-093D-42D3-82BD-FEC9C5169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318FB-0890-4159-9401-563F2665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CEF644-0485-4107-9AC7-E65622DF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E4D2B-09A2-4677-B0C0-991A6EB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0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00BEF-4A9D-4EFC-ADFE-6BF3FB5B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AEA45-FAB3-4E61-B944-D95A28E89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C99DA-8078-4B24-935E-94AF89CF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2AE1D-6613-4B52-8DD9-95A716A3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2F6A-1DCF-41F1-83FA-F0D1EF80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19714-16B6-4F94-B38B-9EC6E9B5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58E49-6463-4D25-9A0D-32E394D4F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D7C2D-DCE7-470F-A302-E2959191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77F0-5565-43D9-80A4-2B2B689B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4EE52-9CC3-4AFF-A6B7-92569BAC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02DB-CE61-40A1-AC8F-1701F7B2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789D4-EC16-4BEE-98D7-A96690063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58ECCA-15E2-4EF5-B05D-23520587E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9CC44-3BC2-473A-9CC0-2D5942A1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B313F0-B265-4438-8EBA-13927D4E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5BC02-5235-46A9-AB8D-E2ADE61B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7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F9CF2-F2D5-4D19-BA6D-6DB431E6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4C56F-61B5-4A60-909D-1E12ADCF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E6C09E-AA02-46CD-9002-732CF70B0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46ED37-BB5C-4765-A24F-2FE0BF677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1511F-6698-4A73-9CC8-EFF8EBF20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E2C440-1664-4EA5-BC8E-401B292E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43654B-5930-4716-80FD-25828881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703C24-2FB8-41A4-8F22-6D2369BC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2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EDD97-F95D-4AE0-9658-85CE0112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30C2DD-8EAD-447A-9459-E7A4B17A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295F8D-CB5A-49B2-A42D-37814971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172FD2-3B31-4B8F-A347-92248F89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6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083CE1-BB4E-49BC-9A4D-0B4BDFDA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0C05CE-C01E-41AC-9EB4-CF1949CD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6C3218-4939-4DA7-8EAC-34C820AA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4C306-BC21-4FF6-AE46-BF255EFF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833D4-B555-40C9-8255-3A151A88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6AE09-B329-464C-B3CC-E42586B11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488B25-977D-4B31-94A0-BE5379C7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8DB177-7BCE-41E9-8FBC-2D984769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1BF4B-53E3-49E7-A555-E15FA316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7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BEEF-2174-4429-A4FD-EDA6CD0A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3AB397-F77E-4BF0-AEE7-D118DB93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40B21F-C5A3-4B2D-8ADA-11CF7C948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A8DA9-1B26-4CD4-B2C4-181FFE70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2FA10-560B-4FB3-8130-561FB839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8F6C9B-BAF1-4A2A-A32D-52AF0E7F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B812B-576E-491A-B447-07B0C073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18AAE-A6C8-4B58-ADF2-4966E1EC6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AD70D-353A-40E1-A5D2-2F0EAEB0C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6A1C-788E-4D7C-9A5F-422DDFB8E63F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5CEEB-86B5-4787-8A14-95358D086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ADA65-832C-4CB7-99B9-60E7EFF39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9E21-4487-4B23-9467-5FBB8C4EA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2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671DAF-8D25-4BCD-A79C-25E3A153B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азе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540E8A0-2C2F-40FE-8729-6861E0217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7" y="47625"/>
            <a:ext cx="72104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5824CB4C-01BC-4EA1-9712-8462AF71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0"/>
            <a:ext cx="510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BF9647E6-E6F8-4E1A-9FC6-1E707BEF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4" y="0"/>
            <a:ext cx="5337175" cy="684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9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газе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51B12EB-C7EB-4D81-83AD-173F72F2F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4" y="0"/>
            <a:ext cx="529145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8AB96AF-2FFA-4ACD-A191-5DE4AE9F7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81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ove advertisement 2016">
            <a:extLst>
              <a:ext uri="{FF2B5EF4-FFF2-40B4-BE49-F238E27FC236}">
                <a16:creationId xmlns:a16="http://schemas.microsoft.com/office/drawing/2014/main" id="{5E041897-3B09-4DF6-B9EA-77F418E9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18" y="1587500"/>
            <a:ext cx="6544582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ove advertisement 2014">
            <a:extLst>
              <a:ext uri="{FF2B5EF4-FFF2-40B4-BE49-F238E27FC236}">
                <a16:creationId xmlns:a16="http://schemas.microsoft.com/office/drawing/2014/main" id="{FD2A7B47-F3D9-469B-966A-951BC729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0"/>
            <a:ext cx="4672012" cy="65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1D684E-AA0C-4CEB-83F5-39AB25062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8" t="25926" r="26459" b="10741"/>
          <a:stretch/>
        </p:blipFill>
        <p:spPr>
          <a:xfrm>
            <a:off x="0" y="2019300"/>
            <a:ext cx="6564786" cy="4838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D6EEE-FDD6-4AF8-AEF4-E20B4463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1" t="23518" r="23438" b="14815"/>
          <a:stretch/>
        </p:blipFill>
        <p:spPr>
          <a:xfrm>
            <a:off x="5511800" y="0"/>
            <a:ext cx="6680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nty advertising campaign">
            <a:extLst>
              <a:ext uri="{FF2B5EF4-FFF2-40B4-BE49-F238E27FC236}">
                <a16:creationId xmlns:a16="http://schemas.microsoft.com/office/drawing/2014/main" id="{187A3B0E-80C6-460E-8813-072C18F4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475"/>
            <a:ext cx="7767912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enty advertising campaign">
            <a:extLst>
              <a:ext uri="{FF2B5EF4-FFF2-40B4-BE49-F238E27FC236}">
                <a16:creationId xmlns:a16="http://schemas.microsoft.com/office/drawing/2014/main" id="{FF6F77C5-518D-4F11-9EC6-19ADA359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0"/>
            <a:ext cx="53721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4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Хряков</dc:creator>
  <cp:lastModifiedBy>Александр Хряков</cp:lastModifiedBy>
  <cp:revision>16</cp:revision>
  <dcterms:created xsi:type="dcterms:W3CDTF">2018-11-30T13:58:45Z</dcterms:created>
  <dcterms:modified xsi:type="dcterms:W3CDTF">2018-12-07T23:29:20Z</dcterms:modified>
</cp:coreProperties>
</file>